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>
                <a:latin typeface="Arial" panose="020B0604020202020204" pitchFamily="34" charset="0"/>
                <a:cs typeface="Arial" panose="020B0604020202020204" pitchFamily="34" charset="0"/>
              </a:rPr>
              <a:t>Museu VR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89870"/>
            <a:ext cx="6815669" cy="1320802"/>
          </a:xfrm>
        </p:spPr>
        <p:txBody>
          <a:bodyPr>
            <a:normAutofit/>
          </a:bodyPr>
          <a:lstStyle/>
          <a:p>
            <a:r>
              <a:rPr lang="pt-PT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Universidade Júnior </a:t>
            </a:r>
          </a:p>
          <a:p>
            <a:r>
              <a:rPr lang="pt-P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Hackathon</a:t>
            </a:r>
            <a:r>
              <a:rPr lang="pt-PT" dirty="0" smtClean="0">
                <a:latin typeface="Arial" panose="020B0604020202020204" pitchFamily="34" charset="0"/>
                <a:cs typeface="Arial" panose="020B0604020202020204" pitchFamily="34" charset="0"/>
              </a:rPr>
              <a:t>: ideias inteligentes</a:t>
            </a:r>
          </a:p>
        </p:txBody>
      </p:sp>
    </p:spTree>
    <p:extLst>
      <p:ext uri="{BB962C8B-B14F-4D97-AF65-F5344CB8AC3E}">
        <p14:creationId xmlns:p14="http://schemas.microsoft.com/office/powerpoint/2010/main" val="6438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realismo</a:t>
            </a:r>
            <a:endParaRPr lang="pt-P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549562"/>
            <a:ext cx="2824777" cy="3076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976" y="2549561"/>
            <a:ext cx="3556075" cy="3076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659" y="2549561"/>
            <a:ext cx="3119773" cy="30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28344"/>
            <a:ext cx="9601196" cy="1303867"/>
          </a:xfrm>
        </p:spPr>
        <p:txBody>
          <a:bodyPr/>
          <a:lstStyle/>
          <a:p>
            <a:r>
              <a:rPr lang="pt-PT" dirty="0" smtClean="0"/>
              <a:t>O cubismo</a:t>
            </a:r>
            <a:endParaRPr lang="pt-P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534842"/>
            <a:ext cx="3115234" cy="3348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11" y="2642367"/>
            <a:ext cx="3148403" cy="3146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889" y="2642367"/>
            <a:ext cx="2874655" cy="31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expressionismo</a:t>
            </a:r>
            <a:endParaRPr lang="pt-P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65" y="2503675"/>
            <a:ext cx="2884563" cy="331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043" y="2503674"/>
            <a:ext cx="2929217" cy="3317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275" y="2522259"/>
            <a:ext cx="2939977" cy="32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3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surrealismo</a:t>
            </a:r>
            <a:endParaRPr lang="pt-P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1" y="2607273"/>
            <a:ext cx="3851238" cy="3107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07273"/>
            <a:ext cx="2607985" cy="3107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936" y="2607274"/>
            <a:ext cx="3242684" cy="31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Planificação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686023"/>
            <a:ext cx="9601196" cy="3318936"/>
          </a:xfrm>
        </p:spPr>
        <p:txBody>
          <a:bodyPr/>
          <a:lstStyle/>
          <a:p>
            <a:r>
              <a:rPr lang="pt-PT" dirty="0" smtClean="0"/>
              <a:t>Dia 1: Planificação do projeto;</a:t>
            </a:r>
          </a:p>
          <a:p>
            <a:r>
              <a:rPr lang="pt-PT" dirty="0" smtClean="0"/>
              <a:t>Dia 2: Criação de modelos </a:t>
            </a:r>
            <a:r>
              <a:rPr lang="pt-PT" dirty="0" err="1"/>
              <a:t>B</a:t>
            </a:r>
            <a:r>
              <a:rPr lang="pt-PT" dirty="0" err="1" smtClean="0"/>
              <a:t>lender</a:t>
            </a:r>
            <a:r>
              <a:rPr lang="pt-PT" dirty="0" smtClean="0"/>
              <a:t> e início da utilização do </a:t>
            </a:r>
            <a:r>
              <a:rPr lang="pt-PT" dirty="0" err="1" smtClean="0"/>
              <a:t>Unity</a:t>
            </a:r>
            <a:r>
              <a:rPr lang="pt-PT" dirty="0" smtClean="0"/>
              <a:t>; </a:t>
            </a:r>
          </a:p>
          <a:p>
            <a:r>
              <a:rPr lang="pt-PT" dirty="0" smtClean="0"/>
              <a:t>Dia 3: Adaptação para VR e adaptação do joystick;</a:t>
            </a:r>
          </a:p>
          <a:p>
            <a:r>
              <a:rPr lang="pt-PT" dirty="0" smtClean="0"/>
              <a:t>Dia 4: Colocação das molduras e esculturas;</a:t>
            </a:r>
          </a:p>
          <a:p>
            <a:r>
              <a:rPr lang="pt-PT" dirty="0" smtClean="0"/>
              <a:t>Dia 5: Criação da apresentação e testes do </a:t>
            </a:r>
            <a:r>
              <a:rPr lang="pt-PT" dirty="0" err="1" smtClean="0"/>
              <a:t>apk</a:t>
            </a:r>
            <a:r>
              <a:rPr lang="pt-PT" dirty="0" smtClean="0"/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4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Projeto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Este projeto serve para dar cultura e também ajuda as pessoas a encontrarem um museu virtual  com obras e esculturas portuguesas.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532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96</TotalTime>
  <Words>92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Organic</vt:lpstr>
      <vt:lpstr>Museu VR</vt:lpstr>
      <vt:lpstr>O realismo</vt:lpstr>
      <vt:lpstr>O cubismo</vt:lpstr>
      <vt:lpstr>O expressionismo</vt:lpstr>
      <vt:lpstr>O surrealismo</vt:lpstr>
      <vt:lpstr>Planificação</vt:lpstr>
      <vt:lpstr>Projeto</vt:lpstr>
    </vt:vector>
  </TitlesOfParts>
  <Company>Universidade do Porto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 VR</dc:title>
  <dc:creator>Participantes  atividades  Universidade Junior 2018</dc:creator>
  <cp:lastModifiedBy>Participantes  atividades  Universidade Junior 2018</cp:lastModifiedBy>
  <cp:revision>9</cp:revision>
  <dcterms:created xsi:type="dcterms:W3CDTF">2018-07-13T09:02:42Z</dcterms:created>
  <dcterms:modified xsi:type="dcterms:W3CDTF">2018-07-13T12:40:32Z</dcterms:modified>
</cp:coreProperties>
</file>